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ED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04" d="100"/>
          <a:sy n="104" d="100"/>
        </p:scale>
        <p:origin x="114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2694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7E87C3D-E839-C861-79C0-8B11B17AD390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5428425" y="63500"/>
            <a:ext cx="1355725" cy="12192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zh-CN" altLang="en-US" sz="8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SMU Classification: Restricted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ide_cinematic_futuristic_night_cityscape_tech_batch_1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Shape 1"/>
          <p:cNvSpPr/>
          <p:nvPr/>
        </p:nvSpPr>
        <p:spPr>
          <a:xfrm>
            <a:off x="384048" y="274320"/>
            <a:ext cx="5897880" cy="5833872"/>
          </a:xfrm>
          <a:prstGeom prst="roundRect">
            <a:avLst>
              <a:gd name="adj" fmla="val 1567"/>
            </a:avLst>
          </a:prstGeom>
          <a:solidFill>
            <a:srgbClr val="FFFFFF">
              <a:alpha val="92000"/>
            </a:srgbClr>
          </a:solidFill>
          <a:ln w="12700">
            <a:solidFill>
              <a:srgbClr val="CFE7F4">
                <a:alpha val="75000"/>
              </a:srgbClr>
            </a:solidFill>
            <a:prstDash val="solid"/>
          </a:ln>
          <a:effectLst>
            <a:outerShdw blurRad="16510" dist="8890" dir="2700000" algn="bl" rotWithShape="0">
              <a:srgbClr val="000000">
                <a:alpha val="11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5" name="Shape 2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2C7F3"/>
          </a:solidFill>
          <a:ln w="12700">
            <a:solidFill>
              <a:srgbClr val="22C7F3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6" name="Image 1" descr="/mnt/data/pg26_templates_work/PG2026_logo_transparen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3614" y="475488"/>
            <a:ext cx="3314700" cy="132588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58952" y="2121408"/>
            <a:ext cx="51206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100" b="1" dirty="0">
                <a:solidFill>
                  <a:srgbClr val="15253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[Presentation Title]</a:t>
            </a:r>
            <a:endParaRPr lang="en-US" sz="3100" dirty="0"/>
          </a:p>
        </p:txBody>
      </p:sp>
      <p:sp>
        <p:nvSpPr>
          <p:cNvPr id="8" name="Shape 4"/>
          <p:cNvSpPr/>
          <p:nvPr/>
        </p:nvSpPr>
        <p:spPr>
          <a:xfrm>
            <a:off x="768096" y="3127248"/>
            <a:ext cx="1417320" cy="54864"/>
          </a:xfrm>
          <a:prstGeom prst="rect">
            <a:avLst/>
          </a:prstGeom>
          <a:solidFill>
            <a:srgbClr val="F4D80D"/>
          </a:solidFill>
          <a:ln w="12700">
            <a:solidFill>
              <a:srgbClr val="F4D80D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Text 5"/>
          <p:cNvSpPr/>
          <p:nvPr/>
        </p:nvSpPr>
        <p:spPr>
          <a:xfrm>
            <a:off x="786384" y="3493008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0B1F3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[Presenter Name]</a:t>
            </a:r>
            <a:endParaRPr lang="en-US" sz="1800" dirty="0"/>
          </a:p>
        </p:txBody>
      </p:sp>
      <p:sp>
        <p:nvSpPr>
          <p:cNvPr id="10" name="Text 6"/>
          <p:cNvSpPr/>
          <p:nvPr/>
        </p:nvSpPr>
        <p:spPr>
          <a:xfrm>
            <a:off x="786384" y="384048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5B6B8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[Affiliation]</a:t>
            </a:r>
            <a:endParaRPr lang="en-US" sz="1600" dirty="0"/>
          </a:p>
        </p:txBody>
      </p:sp>
      <p:sp>
        <p:nvSpPr>
          <p:cNvPr id="11" name="Text 7"/>
          <p:cNvSpPr/>
          <p:nvPr/>
        </p:nvSpPr>
        <p:spPr>
          <a:xfrm>
            <a:off x="786384" y="4169664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5B6B8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October 2026 · Singapore</a:t>
            </a:r>
            <a:endParaRPr lang="en-US" sz="1450" dirty="0"/>
          </a:p>
        </p:txBody>
      </p:sp>
      <p:sp>
        <p:nvSpPr>
          <p:cNvPr id="12" name="Shape 8"/>
          <p:cNvSpPr/>
          <p:nvPr/>
        </p:nvSpPr>
        <p:spPr>
          <a:xfrm>
            <a:off x="786384" y="4773168"/>
            <a:ext cx="452628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CFE7F4"/>
            </a:solidFill>
            <a:prstDash val="solid"/>
          </a:ln>
          <a:effectLst>
            <a:outerShdw blurRad="10160" dist="3810" dir="2700000" algn="bl" rotWithShape="0">
              <a:srgbClr val="000000">
                <a:alpha val="5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3" name="Text 9"/>
          <p:cNvSpPr/>
          <p:nvPr/>
        </p:nvSpPr>
        <p:spPr>
          <a:xfrm>
            <a:off x="987552" y="4956048"/>
            <a:ext cx="41330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350" dirty="0">
                <a:solidFill>
                  <a:srgbClr val="5B6B8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[Optional short subtitle]</a:t>
            </a:r>
            <a:endParaRPr lang="en-US" sz="1350" dirty="0"/>
          </a:p>
        </p:txBody>
      </p:sp>
      <p:sp>
        <p:nvSpPr>
          <p:cNvPr id="16" name="Shape 1">
            <a:extLst>
              <a:ext uri="{FF2B5EF4-FFF2-40B4-BE49-F238E27FC236}">
                <a16:creationId xmlns:a16="http://schemas.microsoft.com/office/drawing/2014/main" id="{3A7F9C1B-0253-0B6C-A9F9-ADA92CED4F4A}"/>
              </a:ext>
            </a:extLst>
          </p:cNvPr>
          <p:cNvSpPr/>
          <p:nvPr/>
        </p:nvSpPr>
        <p:spPr>
          <a:xfrm>
            <a:off x="451889" y="6400800"/>
            <a:ext cx="2049734" cy="237744"/>
          </a:xfrm>
          <a:prstGeom prst="roundRect">
            <a:avLst>
              <a:gd name="adj" fmla="val 1567"/>
            </a:avLst>
          </a:prstGeom>
          <a:solidFill>
            <a:srgbClr val="FFFFFF">
              <a:alpha val="92000"/>
            </a:srgbClr>
          </a:solidFill>
          <a:ln w="76200">
            <a:solidFill>
              <a:srgbClr val="ECEDEE">
                <a:alpha val="60000"/>
              </a:srgbClr>
            </a:solidFill>
            <a:prstDash val="solid"/>
          </a:ln>
          <a:effectLst>
            <a:outerShdw blurRad="16510" dist="8890" dir="2700000" algn="bl" rotWithShape="0">
              <a:srgbClr val="000000">
                <a:alpha val="11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50" b="0" i="0" u="none" strike="noStrike" kern="1200" cap="none" spc="0" normalizeH="0" baseline="0" noProof="0" dirty="0">
                <a:ln>
                  <a:noFill/>
                </a:ln>
                <a:solidFill>
                  <a:srgbClr val="5B6B84"/>
                </a:solidFill>
                <a:effectLst/>
                <a:uLnTx/>
                <a:uFillTx/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Pacific Graphics 2026 · Singapore</a:t>
            </a:r>
            <a:endParaRPr kumimoji="0" lang="en-US" altLang="zh-CN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BFF"/>
          </a:solidFill>
          <a:ln w="12700">
            <a:solidFill>
              <a:srgbClr val="F8FBFF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98755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Text 2"/>
          <p:cNvSpPr/>
          <p:nvPr/>
        </p:nvSpPr>
        <p:spPr>
          <a:xfrm>
            <a:off x="640080" y="274320"/>
            <a:ext cx="7086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5253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[Slide Title]</a:t>
            </a:r>
            <a:endParaRPr lang="en-US" sz="3000" dirty="0"/>
          </a:p>
        </p:txBody>
      </p:sp>
      <p:pic>
        <p:nvPicPr>
          <p:cNvPr id="5" name="Image 0" descr="/mnt/data/pg26_templates_work/PG2026_logo_transpar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9720" y="146304"/>
            <a:ext cx="1783080" cy="713232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0" y="969264"/>
            <a:ext cx="12191695" cy="45720"/>
          </a:xfrm>
          <a:prstGeom prst="rect">
            <a:avLst/>
          </a:prstGeom>
          <a:solidFill>
            <a:srgbClr val="22C7F3"/>
          </a:solidFill>
          <a:ln w="12700">
            <a:solidFill>
              <a:srgbClr val="22C7F3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Shape 4"/>
          <p:cNvSpPr/>
          <p:nvPr/>
        </p:nvSpPr>
        <p:spPr>
          <a:xfrm>
            <a:off x="658368" y="804672"/>
            <a:ext cx="1371600" cy="54864"/>
          </a:xfrm>
          <a:prstGeom prst="rect">
            <a:avLst/>
          </a:prstGeom>
          <a:solidFill>
            <a:srgbClr val="F4D80D"/>
          </a:solidFill>
          <a:ln w="12700">
            <a:solidFill>
              <a:srgbClr val="F4D80D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Text 5"/>
          <p:cNvSpPr/>
          <p:nvPr/>
        </p:nvSpPr>
        <p:spPr>
          <a:xfrm>
            <a:off x="658368" y="1161288"/>
            <a:ext cx="74980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5B6B8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[Optional short subtitle]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658368" y="1609344"/>
            <a:ext cx="10881360" cy="4334256"/>
          </a:xfrm>
          <a:prstGeom prst="roundRect">
            <a:avLst>
              <a:gd name="adj" fmla="val 1688"/>
            </a:avLst>
          </a:prstGeom>
          <a:solidFill>
            <a:srgbClr val="FFFFFF"/>
          </a:solidFill>
          <a:ln w="19050">
            <a:solidFill>
              <a:srgbClr val="22C7F3">
                <a:alpha val="82000"/>
              </a:srgbClr>
            </a:solidFill>
            <a:prstDash val="solid"/>
          </a:ln>
          <a:effectLst>
            <a:outerShdw blurRad="16510" dist="762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0" name="Shape 7"/>
          <p:cNvSpPr/>
          <p:nvPr/>
        </p:nvSpPr>
        <p:spPr>
          <a:xfrm>
            <a:off x="822960" y="1773936"/>
            <a:ext cx="10552176" cy="4005072"/>
          </a:xfrm>
          <a:prstGeom prst="roundRect">
            <a:avLst>
              <a:gd name="adj" fmla="val 1370"/>
            </a:avLst>
          </a:prstGeom>
          <a:solidFill>
            <a:srgbClr val="FCFEFF"/>
          </a:solidFill>
          <a:ln w="11430">
            <a:solidFill>
              <a:srgbClr val="CFE7F4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Text 8"/>
          <p:cNvSpPr/>
          <p:nvPr/>
        </p:nvSpPr>
        <p:spPr>
          <a:xfrm>
            <a:off x="978408" y="3557016"/>
            <a:ext cx="10241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7789A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Content / Figure / Bullets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566928" y="6419088"/>
            <a:ext cx="3840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B6B8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Pacific Graphics 2026 · Singapore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ontserra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ontserra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6951d41b-6b8e-4636-984f-012bff14ba18}" enabled="1" method="Standard" siteId="{c98a79ca-5a9a-4791-a243-f06afd67464d}" contentBits="1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46</Words>
  <Application>Microsoft Office PowerPoint</Application>
  <PresentationFormat>Widescreen</PresentationFormat>
  <Paragraphs>12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Arial</vt:lpstr>
      <vt:lpstr>Montserrat</vt:lpstr>
      <vt:lpstr>Office Theme</vt:lpstr>
      <vt:lpstr>PowerPoint Presentation</vt:lpstr>
      <vt:lpstr>PowerPoint Presentation</vt:lpstr>
    </vt:vector>
  </TitlesOfParts>
  <Company>Pacific Graphics 2026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PG2026 Presentation Template</dc:title>
  <dc:subject>PG2026 Presentation Template</dc:subject>
  <dc:creator>OpenAI</dc:creator>
  <cp:lastModifiedBy>HE Shengfeng</cp:lastModifiedBy>
  <cp:revision>3</cp:revision>
  <dcterms:created xsi:type="dcterms:W3CDTF">2026-09-15T14:00:18Z</dcterms:created>
  <dcterms:modified xsi:type="dcterms:W3CDTF">2026-09-15T14:08:28Z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HeaderLocations">
    <vt:lpwstr>Office Theme:3</vt:lpwstr>
  </property>
  <property fmtid="{D5CDD505-2E9C-101B-9397-08002B2CF9AE}" pid="3" name="ClassificationContentMarkingHeaderText">
    <vt:lpwstr>SMU Classification: Restricted</vt:lpwstr>
  </property>
</Properties>
</file>