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8FBFF"/>
          </a:solidFill>
          <a:ln w="12700">
            <a:solidFill>
              <a:srgbClr val="F8FB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7315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7086600"/>
            <a:ext cx="30275784" cy="228600"/>
          </a:xfrm>
          <a:prstGeom prst="rect">
            <a:avLst/>
          </a:prstGeom>
          <a:solidFill>
            <a:srgbClr val="22C7F3"/>
          </a:solidFill>
          <a:ln w="12700">
            <a:solidFill>
              <a:srgbClr val="22C7F3"/>
            </a:solidFill>
            <a:prstDash val="solid"/>
          </a:ln>
        </p:spPr>
      </p:sp>
      <p:pic>
        <p:nvPicPr>
          <p:cNvPr id="5" name="Image 0" descr="/mnt/data/pg26_templates_work/PG2026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00300" y="640080"/>
            <a:ext cx="9829800" cy="39319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34440" y="4526280"/>
            <a:ext cx="2651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0" b="1" dirty="0">
                <a:solidFill>
                  <a:srgbClr val="1525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[Poster Title]</a:t>
            </a:r>
            <a:endParaRPr lang="en-US" sz="8000" dirty="0"/>
          </a:p>
        </p:txBody>
      </p:sp>
      <p:sp>
        <p:nvSpPr>
          <p:cNvPr id="7" name="Text 4"/>
          <p:cNvSpPr/>
          <p:nvPr/>
        </p:nvSpPr>
        <p:spPr>
          <a:xfrm>
            <a:off x="1280160" y="5806440"/>
            <a:ext cx="2148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02B5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[Author 1, Author 2, Author 3]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1280160" y="6400800"/>
            <a:ext cx="20116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dirty="0">
                <a:solidFill>
                  <a:srgbClr val="5B6B8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[Affiliation / Institution]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914400" y="7818120"/>
            <a:ext cx="28437840" cy="33695640"/>
          </a:xfrm>
          <a:prstGeom prst="roundRect">
            <a:avLst>
              <a:gd name="adj" fmla="val 322"/>
            </a:avLst>
          </a:prstGeom>
          <a:solidFill>
            <a:srgbClr val="FFFFFF"/>
          </a:solidFill>
          <a:ln w="12700">
            <a:solidFill>
              <a:srgbClr val="CFE7F4">
                <a:alpha val="55000"/>
              </a:srgbClr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ontserra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ontserra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Pacific Graphics 2026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PG2026 Poster Template</dc:title>
  <dc:subject>PG2026 Poster Template</dc:subject>
  <dc:creator>OpenAI</dc:creator>
  <cp:lastModifiedBy>OpenAI</cp:lastModifiedBy>
  <cp:revision>1</cp:revision>
  <dcterms:created xsi:type="dcterms:W3CDTF">2026-09-15T13:47:16Z</dcterms:created>
  <dcterms:modified xsi:type="dcterms:W3CDTF">2026-09-15T13:47:16Z</dcterms:modified>
</cp:coreProperties>
</file>